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/>
      <p:regular r:id="rId19"/>
    </p:embeddedFont>
    <p:embeddedFont>
      <p:font typeface="Canva Sans Bold"/>
      <p:regular r:id="rId20"/>
    </p:embeddedFont>
    <p:embeddedFont>
      <p:font typeface="TT Hoves 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105878" y="0"/>
            <a:ext cx="16165037" cy="5980205"/>
            <a:chOff x="0" y="0"/>
            <a:chExt cx="406400" cy="150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50346"/>
            </a:xfrm>
            <a:custGeom>
              <a:avLst/>
              <a:gdLst/>
              <a:ahLst/>
              <a:cxnLst/>
              <a:rect l="l" t="t" r="r" b="b"/>
              <a:pathLst>
                <a:path w="406400" h="150346">
                  <a:moveTo>
                    <a:pt x="203200" y="0"/>
                  </a:moveTo>
                  <a:lnTo>
                    <a:pt x="203200" y="0"/>
                  </a:lnTo>
                  <a:lnTo>
                    <a:pt x="406400" y="150346"/>
                  </a:lnTo>
                  <a:lnTo>
                    <a:pt x="0" y="1503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48119" y="8920183"/>
            <a:ext cx="340438" cy="400944"/>
          </a:xfrm>
          <a:custGeom>
            <a:avLst/>
            <a:gdLst/>
            <a:ahLst/>
            <a:cxnLst/>
            <a:rect l="l" t="t" r="r" b="b"/>
            <a:pathLst>
              <a:path w="340438" h="400944">
                <a:moveTo>
                  <a:pt x="0" y="0"/>
                </a:moveTo>
                <a:lnTo>
                  <a:pt x="340437" y="0"/>
                </a:lnTo>
                <a:lnTo>
                  <a:pt x="340437" y="400944"/>
                </a:lnTo>
                <a:lnTo>
                  <a:pt x="0" y="40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42888" y="-241742"/>
            <a:ext cx="3022474" cy="1694176"/>
          </a:xfrm>
          <a:custGeom>
            <a:avLst/>
            <a:gdLst/>
            <a:ahLst/>
            <a:cxnLst/>
            <a:rect l="l" t="t" r="r" b="b"/>
            <a:pathLst>
              <a:path w="3022474" h="1694176">
                <a:moveTo>
                  <a:pt x="0" y="0"/>
                </a:moveTo>
                <a:lnTo>
                  <a:pt x="3022474" y="0"/>
                </a:lnTo>
                <a:lnTo>
                  <a:pt x="3022474" y="1694176"/>
                </a:lnTo>
                <a:lnTo>
                  <a:pt x="0" y="1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584726" y="0"/>
            <a:ext cx="1703274" cy="1573305"/>
          </a:xfrm>
          <a:custGeom>
            <a:avLst/>
            <a:gdLst/>
            <a:ahLst/>
            <a:cxnLst/>
            <a:rect l="l" t="t" r="r" b="b"/>
            <a:pathLst>
              <a:path w="1703274" h="1573305">
                <a:moveTo>
                  <a:pt x="0" y="0"/>
                </a:moveTo>
                <a:lnTo>
                  <a:pt x="1703274" y="0"/>
                </a:lnTo>
                <a:lnTo>
                  <a:pt x="1703274" y="1573305"/>
                </a:lnTo>
                <a:lnTo>
                  <a:pt x="0" y="1573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69590" y="6500459"/>
            <a:ext cx="1118220" cy="656386"/>
          </a:xfrm>
          <a:custGeom>
            <a:avLst/>
            <a:gdLst/>
            <a:ahLst/>
            <a:cxnLst/>
            <a:rect l="l" t="t" r="r" b="b"/>
            <a:pathLst>
              <a:path w="1118220" h="656386">
                <a:moveTo>
                  <a:pt x="0" y="0"/>
                </a:moveTo>
                <a:lnTo>
                  <a:pt x="1118220" y="0"/>
                </a:lnTo>
                <a:lnTo>
                  <a:pt x="1118220" y="656386"/>
                </a:lnTo>
                <a:lnTo>
                  <a:pt x="0" y="656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180" b="-351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0" y="7156845"/>
            <a:ext cx="18085528" cy="3130155"/>
          </a:xfrm>
          <a:custGeom>
            <a:avLst/>
            <a:gdLst/>
            <a:ahLst/>
            <a:cxnLst/>
            <a:rect l="l" t="t" r="r" b="b"/>
            <a:pathLst>
              <a:path w="18085528" h="3130155">
                <a:moveTo>
                  <a:pt x="0" y="0"/>
                </a:moveTo>
                <a:lnTo>
                  <a:pt x="18085528" y="0"/>
                </a:lnTo>
                <a:lnTo>
                  <a:pt x="18085528" y="3130155"/>
                </a:lnTo>
                <a:lnTo>
                  <a:pt x="0" y="3130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8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814072" y="2310712"/>
            <a:ext cx="1446577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</a:pPr>
            <a:r>
              <a:rPr lang="en-US" sz="5069">
                <a:solidFill>
                  <a:srgbClr val="A20E20"/>
                </a:solidFill>
                <a:latin typeface="TT Hoves Bold"/>
              </a:rPr>
              <a:t> </a:t>
            </a:r>
          </a:p>
          <a:p>
            <a:pPr algn="ctr">
              <a:lnSpc>
                <a:spcPts val="5243"/>
              </a:lnSpc>
            </a:pPr>
            <a:endParaRPr lang="en-US" sz="5069">
              <a:solidFill>
                <a:srgbClr val="A20E20"/>
              </a:solidFill>
              <a:latin typeface="TT Hove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3878" y="1641714"/>
            <a:ext cx="14105965" cy="26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</a:pPr>
            <a:r>
              <a:rPr lang="en-US" sz="5072">
                <a:solidFill>
                  <a:srgbClr val="000000"/>
                </a:solidFill>
                <a:latin typeface="Canva Sans Bold"/>
              </a:rPr>
              <a:t>G. H. RAISONI COLLEGE OF ENGINEERING </a:t>
            </a:r>
          </a:p>
          <a:p>
            <a:pPr algn="ctr">
              <a:lnSpc>
                <a:spcPts val="7102"/>
              </a:lnSpc>
            </a:pPr>
            <a:r>
              <a:rPr lang="en-US" sz="5072">
                <a:solidFill>
                  <a:srgbClr val="000000"/>
                </a:solidFill>
                <a:latin typeface="Canva Sans Bold"/>
              </a:rPr>
              <a:t>AND MANAGEMENT, P﻿UNE</a:t>
            </a:r>
          </a:p>
          <a:p>
            <a:pPr algn="ctr">
              <a:lnSpc>
                <a:spcPts val="7102"/>
              </a:lnSpc>
            </a:pPr>
            <a:endParaRPr lang="en-US" sz="5072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749953"/>
            <a:ext cx="13765659" cy="8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A20E20"/>
                </a:solidFill>
                <a:latin typeface="Canva Sans Bold"/>
              </a:rPr>
              <a:t>INTERNSHIP REVIEW - 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9698" y="6443309"/>
            <a:ext cx="750028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rego Digital Solutions Pvt Ltd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627" y="3497527"/>
            <a:ext cx="16676510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An autonomous institute affiliated to Savitribai Phule Pune University (SPPU)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140" y="227328"/>
            <a:ext cx="17593169" cy="9743345"/>
          </a:xfrm>
          <a:custGeom>
            <a:avLst/>
            <a:gdLst/>
            <a:ahLst/>
            <a:cxnLst/>
            <a:rect l="l" t="t" r="r" b="b"/>
            <a:pathLst>
              <a:path w="17593169" h="9743345">
                <a:moveTo>
                  <a:pt x="0" y="0"/>
                </a:moveTo>
                <a:lnTo>
                  <a:pt x="17593168" y="0"/>
                </a:lnTo>
                <a:lnTo>
                  <a:pt x="17593168" y="9743345"/>
                </a:lnTo>
                <a:lnTo>
                  <a:pt x="0" y="974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4" b="-784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262" y="111300"/>
            <a:ext cx="17805502" cy="9909192"/>
          </a:xfrm>
          <a:custGeom>
            <a:avLst/>
            <a:gdLst/>
            <a:ahLst/>
            <a:cxnLst/>
            <a:rect l="l" t="t" r="r" b="b"/>
            <a:pathLst>
              <a:path w="17805502" h="9909192">
                <a:moveTo>
                  <a:pt x="0" y="0"/>
                </a:moveTo>
                <a:lnTo>
                  <a:pt x="17805502" y="0"/>
                </a:lnTo>
                <a:lnTo>
                  <a:pt x="17805502" y="9909192"/>
                </a:lnTo>
                <a:lnTo>
                  <a:pt x="0" y="990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4" b="-7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689" y="197825"/>
            <a:ext cx="17561405" cy="9878290"/>
          </a:xfrm>
          <a:custGeom>
            <a:avLst/>
            <a:gdLst/>
            <a:ahLst/>
            <a:cxnLst/>
            <a:rect l="l" t="t" r="r" b="b"/>
            <a:pathLst>
              <a:path w="17561405" h="9878290">
                <a:moveTo>
                  <a:pt x="0" y="0"/>
                </a:moveTo>
                <a:lnTo>
                  <a:pt x="17561405" y="0"/>
                </a:lnTo>
                <a:lnTo>
                  <a:pt x="17561405" y="9878290"/>
                </a:lnTo>
                <a:lnTo>
                  <a:pt x="0" y="987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54445" y="4300901"/>
            <a:ext cx="8424113" cy="123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82"/>
              </a:lnSpc>
              <a:spcBef>
                <a:spcPct val="0"/>
              </a:spcBef>
            </a:pPr>
            <a:r>
              <a:rPr lang="en-US" sz="7272">
                <a:solidFill>
                  <a:srgbClr val="A20E20"/>
                </a:solidFill>
                <a:latin typeface="Canva Sans Bold"/>
              </a:rPr>
              <a:t>Thank You!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844942"/>
            <a:ext cx="14146133" cy="9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2"/>
              </a:lnSpc>
              <a:spcBef>
                <a:spcPct val="0"/>
              </a:spcBef>
            </a:pPr>
            <a:r>
              <a:rPr lang="en-US" sz="5772">
                <a:solidFill>
                  <a:srgbClr val="000000"/>
                </a:solidFill>
                <a:latin typeface="Canva Sans Bold"/>
              </a:rPr>
              <a:t>Department of Data Science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2850" y="3798413"/>
            <a:ext cx="11982350" cy="2925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Canva Sans Bold"/>
              </a:rPr>
              <a:t>Name of Intern : 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Ms. Karina </a:t>
            </a:r>
            <a:r>
              <a:rPr lang="en-US" sz="4123" dirty="0" err="1">
                <a:solidFill>
                  <a:srgbClr val="000000"/>
                </a:solidFill>
                <a:latin typeface="Canva Sans"/>
              </a:rPr>
              <a:t>Bhanudas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 Chaure</a:t>
            </a:r>
          </a:p>
          <a:p>
            <a:pPr algn="just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Canva Sans Bold"/>
              </a:rPr>
              <a:t>Registration No: 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2021DDSE1103081</a:t>
            </a:r>
          </a:p>
          <a:p>
            <a:pPr algn="just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Canva Sans Bold"/>
              </a:rPr>
              <a:t>Internal Mentor: 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Prof </a:t>
            </a:r>
            <a:r>
              <a:rPr lang="en-US" sz="4123" dirty="0" err="1">
                <a:solidFill>
                  <a:srgbClr val="000000"/>
                </a:solidFill>
                <a:latin typeface="Canva Sans"/>
              </a:rPr>
              <a:t>Nishigandha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4123" dirty="0" err="1">
                <a:solidFill>
                  <a:srgbClr val="000000"/>
                </a:solidFill>
                <a:latin typeface="Canva Sans"/>
              </a:rPr>
              <a:t>Vyawhare</a:t>
            </a:r>
            <a:endParaRPr lang="en-US" sz="4123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Canva Sans Bold"/>
              </a:rPr>
              <a:t>External Mentor: </a:t>
            </a:r>
            <a:r>
              <a:rPr lang="en-US" sz="4123" dirty="0">
                <a:solidFill>
                  <a:srgbClr val="000000"/>
                </a:solidFill>
                <a:latin typeface="Canva Sans"/>
              </a:rPr>
              <a:t>Mr. Pratik Sable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93519" y="8387028"/>
            <a:ext cx="8341072" cy="8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A20E20"/>
                </a:solidFill>
                <a:latin typeface="Canva Sans Bold"/>
              </a:rPr>
              <a:t>Academic Year: 2022-2023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0690" y="1944699"/>
            <a:ext cx="7087310" cy="5854268"/>
          </a:xfrm>
          <a:custGeom>
            <a:avLst/>
            <a:gdLst/>
            <a:ahLst/>
            <a:cxnLst/>
            <a:rect l="l" t="t" r="r" b="b"/>
            <a:pathLst>
              <a:path w="7087310" h="5854268">
                <a:moveTo>
                  <a:pt x="0" y="0"/>
                </a:moveTo>
                <a:lnTo>
                  <a:pt x="7087310" y="0"/>
                </a:lnTo>
                <a:lnTo>
                  <a:pt x="7087310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68648" y="-104775"/>
            <a:ext cx="10717245" cy="9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5372">
                <a:solidFill>
                  <a:srgbClr val="000000"/>
                </a:solidFill>
                <a:latin typeface="Canva Sans Bold"/>
              </a:rPr>
              <a:t>About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4382" y="2228600"/>
            <a:ext cx="10228546" cy="501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0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Canva Sans"/>
              </a:rPr>
              <a:t>REGO is a leading software, web and mobile app development company that has been delivering a peerless set of technology services to various businesses over an eclectic domain.</a:t>
            </a:r>
          </a:p>
          <a:p>
            <a:pPr>
              <a:lnSpc>
                <a:spcPts val="3670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Canva Sans"/>
              </a:rPr>
              <a:t>We have expertise in developing modern and feature-rich mobile apps. We utilize advanced tools and technologies to build interactive mobile apps and also comprehensive approach to managing strong cloud systems that incorporates cutting-edge technology like cognitive computing and hybrid cloud models also offer the best eCommerce development services to enhance the value of your company, produce high revenue, and increase conversions.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3D22B9-9D6F-901C-90AF-CBB8D2D58BCB}"/>
              </a:ext>
            </a:extLst>
          </p:cNvPr>
          <p:cNvSpPr/>
          <p:nvPr/>
        </p:nvSpPr>
        <p:spPr>
          <a:xfrm rot="5400000">
            <a:off x="8364985" y="-9155096"/>
            <a:ext cx="1558034" cy="19868229"/>
          </a:xfrm>
          <a:prstGeom prst="roundRect">
            <a:avLst/>
          </a:prstGeom>
          <a:solidFill>
            <a:srgbClr val="A20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2FC6B2-D2A6-C3F9-5BFB-F8FC593A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68" y="-215154"/>
            <a:ext cx="15773400" cy="1988345"/>
          </a:xfrm>
        </p:spPr>
        <p:txBody>
          <a:bodyPr>
            <a:norm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Tt hoves"/>
                <a:ea typeface="Verdana" panose="020B0604030504040204" pitchFamily="34" charset="0"/>
              </a:rPr>
              <a:t>Company Introduction</a:t>
            </a:r>
            <a:endParaRPr lang="en-IN" sz="9000" b="1" dirty="0">
              <a:solidFill>
                <a:schemeClr val="bg1"/>
              </a:solidFill>
              <a:latin typeface="Tt hoves"/>
              <a:ea typeface="Verdana" panose="020B060403050404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CB6B97-047C-6658-BA33-943795B6F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26368"/>
              </p:ext>
            </p:extLst>
          </p:nvPr>
        </p:nvGraphicFramePr>
        <p:xfrm>
          <a:off x="1077468" y="2102290"/>
          <a:ext cx="16136112" cy="87604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588508">
                  <a:extLst>
                    <a:ext uri="{9D8B030D-6E8A-4147-A177-3AD203B41FA5}">
                      <a16:colId xmlns:a16="http://schemas.microsoft.com/office/drawing/2014/main" val="3031894780"/>
                    </a:ext>
                  </a:extLst>
                </a:gridCol>
                <a:gridCol w="10547604">
                  <a:extLst>
                    <a:ext uri="{9D8B030D-6E8A-4147-A177-3AD203B41FA5}">
                      <a16:colId xmlns:a16="http://schemas.microsoft.com/office/drawing/2014/main" val="1313503156"/>
                    </a:ext>
                  </a:extLst>
                </a:gridCol>
              </a:tblGrid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Name of the Company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latin typeface="Tt hoves"/>
                        </a:rPr>
                        <a:t>Rego digital sol PVT LTD</a:t>
                      </a:r>
                      <a:endParaRPr lang="en-IN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863810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Address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3800" b="1" dirty="0" err="1">
                          <a:latin typeface="Tt hoves"/>
                        </a:rPr>
                        <a:t>Nirzer</a:t>
                      </a:r>
                      <a:r>
                        <a:rPr lang="en-IN" sz="3800" b="1" dirty="0">
                          <a:latin typeface="Tt hoves"/>
                        </a:rPr>
                        <a:t> Society, </a:t>
                      </a:r>
                      <a:r>
                        <a:rPr lang="en-IN" sz="3800" b="1" dirty="0" err="1">
                          <a:latin typeface="Tt hoves"/>
                        </a:rPr>
                        <a:t>Gulwani</a:t>
                      </a:r>
                      <a:r>
                        <a:rPr lang="en-IN" sz="3800" b="1" dirty="0">
                          <a:latin typeface="Tt hoves"/>
                        </a:rPr>
                        <a:t> Maharaj Path, Near Rahi Cafe, Kothrud, Pune 41103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44601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Turn Over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3800" b="1" dirty="0">
                          <a:latin typeface="Tt hoves"/>
                        </a:rPr>
                        <a:t>3.5 </a:t>
                      </a:r>
                      <a:r>
                        <a:rPr lang="en-IN" sz="3800" b="1" dirty="0" err="1">
                          <a:latin typeface="Tt hoves"/>
                        </a:rPr>
                        <a:t>cr</a:t>
                      </a:r>
                      <a:endParaRPr lang="en-IN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1690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Number of plants in India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latin typeface="Tt hoves"/>
                        </a:rPr>
                        <a:t>1</a:t>
                      </a:r>
                      <a:endParaRPr lang="en-IN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52567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Head Office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b="1" dirty="0" err="1">
                          <a:latin typeface="Tt hoves"/>
                        </a:rPr>
                        <a:t>Pune,India</a:t>
                      </a:r>
                      <a:endParaRPr lang="en-US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175380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IN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Number of </a:t>
                      </a:r>
                      <a:r>
                        <a:rPr lang="en-IN" sz="3800" b="1" dirty="0" err="1">
                          <a:solidFill>
                            <a:srgbClr val="A20E20"/>
                          </a:solidFill>
                          <a:latin typeface="Tt hoves"/>
                        </a:rPr>
                        <a:t>Emolyees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3800" b="1" i="0" kern="1200" dirty="0">
                          <a:solidFill>
                            <a:schemeClr val="dk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3,500 (In India)</a:t>
                      </a:r>
                      <a:endParaRPr lang="en-IN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107787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Name of the HR</a:t>
                      </a:r>
                      <a:endParaRPr lang="en-IN" sz="3800" b="1" dirty="0">
                        <a:solidFill>
                          <a:srgbClr val="A20E20"/>
                        </a:solidFill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800" b="1" dirty="0">
                          <a:latin typeface="Tt hoves"/>
                        </a:rPr>
                        <a:t>Abhijeet Salgar () </a:t>
                      </a:r>
                      <a:endParaRPr lang="en-IN" sz="3800" b="1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165456"/>
                  </a:ext>
                </a:extLst>
              </a:tr>
              <a:tr h="931755">
                <a:tc>
                  <a:txBody>
                    <a:bodyPr/>
                    <a:lstStyle/>
                    <a:p>
                      <a:pPr algn="just"/>
                      <a:r>
                        <a:rPr lang="en-IN" sz="3800" b="1" dirty="0">
                          <a:solidFill>
                            <a:srgbClr val="A20E20"/>
                          </a:solidFill>
                          <a:latin typeface="Tt hoves"/>
                        </a:rPr>
                        <a:t>Contact no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800" b="1" dirty="0">
                          <a:latin typeface="Tt hoves"/>
                        </a:rPr>
                        <a:t>8208489126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3800" b="0" dirty="0">
                        <a:latin typeface="Tt hoves"/>
                      </a:endParaRPr>
                    </a:p>
                    <a:p>
                      <a:pPr algn="just"/>
                      <a:endParaRPr lang="en-IN" sz="3800" b="0" dirty="0">
                        <a:latin typeface="Tt hove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00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594198" y="-1321890"/>
            <a:ext cx="21853498" cy="5455740"/>
            <a:chOff x="0" y="0"/>
            <a:chExt cx="1012092" cy="252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2092" cy="252670"/>
            </a:xfrm>
            <a:custGeom>
              <a:avLst/>
              <a:gdLst/>
              <a:ahLst/>
              <a:cxnLst/>
              <a:rect l="l" t="t" r="r" b="b"/>
              <a:pathLst>
                <a:path w="1012092" h="252670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4230" y="9258300"/>
            <a:ext cx="5765006" cy="1028700"/>
            <a:chOff x="0" y="0"/>
            <a:chExt cx="1049690" cy="187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9690" cy="187305"/>
            </a:xfrm>
            <a:custGeom>
              <a:avLst/>
              <a:gdLst/>
              <a:ahLst/>
              <a:cxnLst/>
              <a:rect l="l" t="t" r="r" b="b"/>
              <a:pathLst>
                <a:path w="1049690" h="187305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144" y="470282"/>
            <a:ext cx="11988230" cy="176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FFFFFF"/>
                </a:solidFill>
                <a:latin typeface="Canva Sans Bold"/>
              </a:rPr>
              <a:t>WEEKLY OVERVIEW OF INTERNSHIP ACTIVITIES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145" y="5600002"/>
            <a:ext cx="13373546" cy="294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5" lvl="1" indent="-453388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</a:rPr>
              <a:t>Induction Program</a:t>
            </a:r>
          </a:p>
          <a:p>
            <a:pPr marL="906775" lvl="1" indent="-453388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</a:rPr>
              <a:t>Project Environment  Setup</a:t>
            </a:r>
          </a:p>
          <a:p>
            <a:pPr marL="906775" lvl="1" indent="-453388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nva Sans"/>
              </a:rPr>
              <a:t>Knowldge Transfer Abot Project from Team Lead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905" y="3206749"/>
            <a:ext cx="6167646" cy="9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 Bold"/>
              </a:rPr>
              <a:t>1st week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0153043" y="-1025972"/>
            <a:ext cx="16173643" cy="7454257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5122" y="334534"/>
            <a:ext cx="13935819" cy="8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000000"/>
                </a:solidFill>
                <a:latin typeface="Canva Sans Bold"/>
              </a:rPr>
              <a:t>NAME OF THE TOPIC/MODULE COMPLETED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057" y="2641857"/>
            <a:ext cx="8392848" cy="176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 dirty="0">
                <a:solidFill>
                  <a:srgbClr val="000000"/>
                </a:solidFill>
                <a:latin typeface="Canva Sans Bold"/>
              </a:rPr>
              <a:t>1) Frontend Technologies:</a:t>
            </a:r>
          </a:p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 dirty="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37732" y="3835134"/>
            <a:ext cx="7724926" cy="301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645" lvl="1" indent="-464322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Canva Sans"/>
              </a:rPr>
              <a:t>HTML</a:t>
            </a:r>
          </a:p>
          <a:p>
            <a:pPr marL="928645" lvl="1" indent="-464322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Canva Sans"/>
              </a:rPr>
              <a:t>CSS</a:t>
            </a:r>
          </a:p>
          <a:p>
            <a:pPr marL="928645" lvl="1" indent="-464322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Canva Sans"/>
              </a:rPr>
              <a:t>BootStrap</a:t>
            </a:r>
          </a:p>
          <a:p>
            <a:pPr marL="928645" lvl="1" indent="-464322" algn="just">
              <a:lnSpc>
                <a:spcPts val="6021"/>
              </a:lnSpc>
              <a:buFont typeface="Arial"/>
              <a:buChar char="•"/>
            </a:pPr>
            <a:r>
              <a:rPr lang="en-US" sz="4301">
                <a:solidFill>
                  <a:srgbClr val="000000"/>
                </a:solidFill>
                <a:latin typeface="Canva Sans"/>
              </a:rPr>
              <a:t>React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376865" y="-887223"/>
            <a:ext cx="23065822" cy="2883959"/>
            <a:chOff x="0" y="0"/>
            <a:chExt cx="1068238" cy="133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8238" cy="133564"/>
            </a:xfrm>
            <a:custGeom>
              <a:avLst/>
              <a:gdLst/>
              <a:ahLst/>
              <a:cxnLst/>
              <a:rect l="l" t="t" r="r" b="b"/>
              <a:pathLst>
                <a:path w="1068238" h="133564">
                  <a:moveTo>
                    <a:pt x="203200" y="0"/>
                  </a:moveTo>
                  <a:lnTo>
                    <a:pt x="865038" y="0"/>
                  </a:lnTo>
                  <a:lnTo>
                    <a:pt x="1068238" y="133564"/>
                  </a:lnTo>
                  <a:lnTo>
                    <a:pt x="0" y="13356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82389" y="9258300"/>
            <a:ext cx="3787593" cy="996735"/>
          </a:xfrm>
          <a:custGeom>
            <a:avLst/>
            <a:gdLst/>
            <a:ahLst/>
            <a:cxnLst/>
            <a:rect l="l" t="t" r="r" b="b"/>
            <a:pathLst>
              <a:path w="3787593" h="996735">
                <a:moveTo>
                  <a:pt x="0" y="0"/>
                </a:moveTo>
                <a:lnTo>
                  <a:pt x="3787592" y="0"/>
                </a:lnTo>
                <a:lnTo>
                  <a:pt x="3787592" y="996735"/>
                </a:lnTo>
                <a:lnTo>
                  <a:pt x="0" y="996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1002767" y="-277474"/>
            <a:ext cx="74346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Project Assigned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7635" y="923925"/>
            <a:ext cx="10421392" cy="87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2"/>
              </a:lnSpc>
              <a:spcBef>
                <a:spcPct val="0"/>
              </a:spcBef>
            </a:pPr>
            <a:r>
              <a:rPr lang="en-US" sz="5072">
                <a:solidFill>
                  <a:srgbClr val="FFFFFF"/>
                </a:solidFill>
                <a:latin typeface="Canva Sans Bold"/>
              </a:rPr>
              <a:t>Project- Dento ( Medical Domain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361" y="2620322"/>
            <a:ext cx="16563279" cy="595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Canva Sans"/>
              </a:rPr>
              <a:t>I had the privilege of contributing to  innovative project that aimed to disrupt traditional industries using cutting-edge technology.The first project "Dento", is a Web-based social media platform that provides users with an alternative services like Teeth Whitening , Missing Teeth, Cosmetic Dentistry , Examination , Teeth Pain .</a:t>
            </a:r>
          </a:p>
          <a:p>
            <a:pPr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Canva Sans"/>
              </a:rPr>
              <a:t>As a leading industry innovator, Dento is opening up exciting new opportunities for dental professionals, investors,employees &amp; suppliers.</a:t>
            </a:r>
          </a:p>
          <a:p>
            <a:pPr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Canva Sans"/>
              </a:rPr>
              <a:t>I was involved in every aspect of the  Frnot end development process, from conceptualization to deployment. In addition to developing code, I documented my work and participated in code reviews to ensure high-quality code and efficient processes. </a:t>
            </a:r>
          </a:p>
          <a:p>
            <a:pPr>
              <a:lnSpc>
                <a:spcPts val="4311"/>
              </a:lnSpc>
            </a:pPr>
            <a:endParaRPr lang="en-US" sz="307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385" y="343897"/>
            <a:ext cx="16881243" cy="9495699"/>
          </a:xfrm>
          <a:custGeom>
            <a:avLst/>
            <a:gdLst/>
            <a:ahLst/>
            <a:cxnLst/>
            <a:rect l="l" t="t" r="r" b="b"/>
            <a:pathLst>
              <a:path w="16881243" h="9495699">
                <a:moveTo>
                  <a:pt x="0" y="0"/>
                </a:moveTo>
                <a:lnTo>
                  <a:pt x="16881243" y="0"/>
                </a:lnTo>
                <a:lnTo>
                  <a:pt x="16881243" y="9495699"/>
                </a:lnTo>
                <a:lnTo>
                  <a:pt x="0" y="949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282" y="226846"/>
            <a:ext cx="17613374" cy="9818099"/>
          </a:xfrm>
          <a:custGeom>
            <a:avLst/>
            <a:gdLst/>
            <a:ahLst/>
            <a:cxnLst/>
            <a:rect l="l" t="t" r="r" b="b"/>
            <a:pathLst>
              <a:path w="17613374" h="9818099">
                <a:moveTo>
                  <a:pt x="0" y="0"/>
                </a:moveTo>
                <a:lnTo>
                  <a:pt x="17613373" y="0"/>
                </a:lnTo>
                <a:lnTo>
                  <a:pt x="17613373" y="9818099"/>
                </a:lnTo>
                <a:lnTo>
                  <a:pt x="0" y="981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" t="-1196" r="-1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390</Words>
  <Application>Microsoft Office PowerPoint</Application>
  <PresentationFormat>Custom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TT Hoves Bold</vt:lpstr>
      <vt:lpstr>Canva Sans Bold</vt:lpstr>
      <vt:lpstr>Tt hoves</vt:lpstr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Company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 H RAISONI COLLEGE OF ENGI</dc:title>
  <dc:creator>Aditi</dc:creator>
  <cp:lastModifiedBy>Aditi Patil</cp:lastModifiedBy>
  <cp:revision>3</cp:revision>
  <dcterms:created xsi:type="dcterms:W3CDTF">2006-08-16T00:00:00Z</dcterms:created>
  <dcterms:modified xsi:type="dcterms:W3CDTF">2023-08-12T04:40:15Z</dcterms:modified>
  <dc:identifier>DAFrNneOx98</dc:identifier>
</cp:coreProperties>
</file>